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994" r:id="rId3"/>
    <p:sldId id="995" r:id="rId4"/>
    <p:sldId id="996" r:id="rId5"/>
    <p:sldId id="1001" r:id="rId6"/>
    <p:sldId id="997" r:id="rId7"/>
    <p:sldId id="999" r:id="rId8"/>
    <p:sldId id="1004" r:id="rId9"/>
    <p:sldId id="1005" r:id="rId10"/>
    <p:sldId id="1006" r:id="rId11"/>
    <p:sldId id="1002" r:id="rId12"/>
    <p:sldId id="1003" r:id="rId13"/>
    <p:sldId id="1015" r:id="rId14"/>
    <p:sldId id="1016" r:id="rId15"/>
    <p:sldId id="1017" r:id="rId16"/>
    <p:sldId id="1018" r:id="rId17"/>
    <p:sldId id="101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Создание алгоритмов и программ с повторениями с использованием переменных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По учебной программе 2017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id="{881F6AAC-55D2-47C4-8B72-38B7322F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Утро-день-вечер-ночь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67692" y="4074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Теперь ночь: </a:t>
            </a:r>
            <a:r>
              <a:rPr lang="uk-UA" sz="2800" b="1" i="1" kern="0" dirty="0">
                <a:solidFill>
                  <a:srgbClr val="FFFF00"/>
                </a:solidFill>
              </a:rPr>
              <a:t>ночь</a:t>
            </a:r>
            <a:r>
              <a:rPr lang="uk-UA" sz="2800" b="1" i="1" kern="0" dirty="0">
                <a:solidFill>
                  <a:schemeClr val="bg1"/>
                </a:solidFill>
              </a:rPr>
              <a:t> у нас будет занимать два промежутка от 0 и до 6:00 и от 22 и до 24.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CA845-34A7-4075-A060-66D65FAD3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2211194"/>
            <a:ext cx="5844212" cy="1685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0B8BFB-25C9-48B4-949C-C8FAF956B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479" y="2230905"/>
            <a:ext cx="5834355" cy="16458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2011F94-A6BF-4513-BAE4-8DAFD0C2A6BE}"/>
              </a:ext>
            </a:extLst>
          </p:cNvPr>
          <p:cNvSpPr/>
          <p:nvPr/>
        </p:nvSpPr>
        <p:spPr>
          <a:xfrm>
            <a:off x="6985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день</a:t>
            </a:r>
            <a:r>
              <a:rPr lang="uk-UA" sz="3200" b="1" i="1" kern="0" dirty="0">
                <a:solidFill>
                  <a:schemeClr val="bg1"/>
                </a:solidFill>
              </a:rPr>
              <a:t> с 11 и до 17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A2DE7B0-3FDF-4951-B475-447A0E396C43}"/>
              </a:ext>
            </a:extLst>
          </p:cNvPr>
          <p:cNvSpPr/>
          <p:nvPr/>
        </p:nvSpPr>
        <p:spPr>
          <a:xfrm>
            <a:off x="614982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вечер</a:t>
            </a:r>
            <a:r>
              <a:rPr lang="uk-UA" sz="3200" b="1" i="1" kern="0" dirty="0">
                <a:solidFill>
                  <a:schemeClr val="bg1"/>
                </a:solidFill>
              </a:rPr>
              <a:t> - с 17 и до 22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DBD25-CA3F-471A-B89B-E58E709AF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077" y="5109401"/>
            <a:ext cx="8602210" cy="13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Создание алгоритмов и программ с повторениями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19618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Запустим! Получилось? Если нет - попробуйте найти ошибку в коде.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4396D-3D30-4A0D-90EF-F13CBC18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29" y="1196763"/>
            <a:ext cx="6706181" cy="5403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6821D-BED8-4EFC-9146-CA5CC66A9BAE}"/>
              </a:ext>
            </a:extLst>
          </p:cNvPr>
          <p:cNvSpPr txBox="1"/>
          <p:nvPr/>
        </p:nvSpPr>
        <p:spPr>
          <a:xfrm>
            <a:off x="72007" y="3086012"/>
            <a:ext cx="519618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самостоятельно можно очень просто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закодить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"Времена года", добавив фото или собственные рисунки.</a:t>
            </a:r>
          </a:p>
        </p:txBody>
      </p:sp>
    </p:spTree>
    <p:extLst>
      <p:ext uri="{BB962C8B-B14F-4D97-AF65-F5344CB8AC3E}">
        <p14:creationId xmlns:p14="http://schemas.microsoft.com/office/powerpoint/2010/main" val="464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"Космическое путешествие"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С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одержание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игры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76876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движется сквозь космическое пространство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09BD2-96A2-44DA-80B2-7D019FA92D6A}"/>
              </a:ext>
            </a:extLst>
          </p:cNvPr>
          <p:cNvSpPr txBox="1"/>
          <p:nvPr/>
        </p:nvSpPr>
        <p:spPr>
          <a:xfrm>
            <a:off x="70929" y="3306171"/>
            <a:ext cx="576876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Нужно обходить препятствия, </a:t>
            </a:r>
            <a:r>
              <a:rPr lang="uk-UA" sz="2800" b="1" i="1" kern="0" dirty="0" err="1">
                <a:solidFill>
                  <a:schemeClr val="bg1"/>
                </a:solidFill>
              </a:rPr>
              <a:t>пытаясь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добраться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и </a:t>
            </a:r>
            <a:r>
              <a:rPr lang="uk-UA" sz="2800" b="1" i="1" kern="0" dirty="0">
                <a:solidFill>
                  <a:schemeClr val="bg1"/>
                </a:solidFill>
              </a:rPr>
              <a:t>продержаться как можно дольше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95BCD-47A6-4368-AC20-E12ED51E5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3" y="1865438"/>
            <a:ext cx="6146298" cy="4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"Космическое путешествие"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вижение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ракеты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всегда находится по левому краю сцены, а по высоте движется по указателю мыши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051D11-2598-4821-A355-0DE250D3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43" y="2965000"/>
            <a:ext cx="7978310" cy="34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"Космическое путешествие"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вижение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препятствий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Постоянно создаются клоны (с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задержкой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случайное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количество секунд)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872FA-6FC1-4DFE-B208-90AAF20A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832" y="2964999"/>
            <a:ext cx="6714335" cy="35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"Космическое путешествие"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вижение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препятствий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452185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Клон выбирает случайный образ, перемещается на правый край сцены и движется к ее левому краю, после чего изымается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6DD192-92A7-4E62-9B4C-03E2879F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510" y="1859143"/>
            <a:ext cx="7369559" cy="44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"Космическое путешествие"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К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онец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игры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Столкновение ракеты с препятствием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CB502-DE43-47E9-8028-CA43C98A0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5" y="2523722"/>
            <a:ext cx="4562471" cy="3983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03416F-B45D-42FC-8F58-1167A2229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50" y="2523722"/>
            <a:ext cx="3642676" cy="27281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3F86C6-DE6D-485E-B4D3-6ED435663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494" y="4106942"/>
            <a:ext cx="3650296" cy="2751058"/>
          </a:xfrm>
          <a:prstGeom prst="rect">
            <a:avLst/>
          </a:prstGeom>
        </p:spPr>
      </p:pic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51E89C9D-47C9-4191-948F-505F3C3FEDC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84864" y="3501736"/>
            <a:ext cx="2366186" cy="3860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78D0E66B-8924-4B1E-ABB7-9FB33890CCB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059555" y="5165564"/>
            <a:ext cx="4339939" cy="31690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636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"Космическое путешествие"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дополнительно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Можно собирать баллы, например подбирая инопланетян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09BD2-96A2-44DA-80B2-7D019FA92D6A}"/>
              </a:ext>
            </a:extLst>
          </p:cNvPr>
          <p:cNvSpPr txBox="1"/>
          <p:nvPr/>
        </p:nvSpPr>
        <p:spPr>
          <a:xfrm>
            <a:off x="70929" y="3439058"/>
            <a:ext cx="550898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наборе определенного количества баллов может варьироваться фон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5A752F-75CF-4F58-86EA-A04B4E22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900" y="1865438"/>
            <a:ext cx="6431171" cy="48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Работаем за компьютером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Благодарю за внимание!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По учебной программе 2017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id="{2717BFA2-70A9-439D-A351-065D7FF7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Создание алгоритмов и программ с повторениями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38D10-E424-41C2-8D74-65B37A77474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Циклический алгоритм с условием </a:t>
            </a:r>
            <a:r>
              <a:rPr lang="uk-UA" sz="2800" b="1" i="1" kern="0" dirty="0">
                <a:solidFill>
                  <a:srgbClr val="FFFFFF"/>
                </a:solidFill>
              </a:rPr>
              <a:t>можно представить 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графически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710B4-DD82-47E0-A51F-B295D7B7F464}"/>
              </a:ext>
            </a:extLst>
          </p:cNvPr>
          <p:cNvSpPr txBox="1"/>
          <p:nvPr/>
        </p:nvSpPr>
        <p:spPr>
          <a:xfrm>
            <a:off x="72008" y="2150870"/>
            <a:ext cx="404279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Команды в теле цикла будут выполняться, пока условие является </a:t>
            </a:r>
            <a:r>
              <a:rPr lang="uk-UA" sz="2800" b="1" i="1" kern="0" dirty="0">
                <a:solidFill>
                  <a:srgbClr val="FFFF00"/>
                </a:solidFill>
              </a:rPr>
              <a:t>истинной</a:t>
            </a:r>
            <a:r>
              <a:rPr lang="uk-UA" sz="2800" b="1" i="1" kern="0" dirty="0">
                <a:solidFill>
                  <a:srgbClr val="FFFFFF"/>
                </a:solidFill>
              </a:rPr>
              <a:t>. Как только </a:t>
            </a:r>
            <a:r>
              <a:rPr lang="uk-UA" sz="2800" b="1" i="1" kern="0" dirty="0" err="1">
                <a:solidFill>
                  <a:srgbClr val="FFFFFF"/>
                </a:solidFill>
              </a:rPr>
              <a:t>условие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станет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FFFF00"/>
                </a:solidFill>
              </a:rPr>
              <a:t>ошибочным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FF"/>
                </a:solidFill>
              </a:rPr>
              <a:t>п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овторение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прекратится.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56EF8-2116-47C6-8408-795714A3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66" y="2402919"/>
            <a:ext cx="7889784" cy="387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0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015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Создание алгоритмов и программ с повторениями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B301F-D0B7-4530-85B8-629C623325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создания подобных алгоритмов в </a:t>
            </a:r>
            <a:r>
              <a:rPr lang="uk-UA" sz="2800" b="1" i="1" kern="0" dirty="0" err="1">
                <a:solidFill>
                  <a:srgbClr val="FFFFFF"/>
                </a:solidFill>
              </a:rPr>
              <a:t>среде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С</a:t>
            </a:r>
            <a:r>
              <a:rPr lang="uk-UA" sz="2800" b="1" i="1" kern="0" dirty="0" err="1" smtClean="0">
                <a:solidFill>
                  <a:srgbClr val="FFFF00"/>
                </a:solidFill>
              </a:rPr>
              <a:t>кретч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используют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Повторить пока 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608D26-C3A1-4425-BEC5-66017C93C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270" y="3006262"/>
            <a:ext cx="7019618" cy="249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BF7B9-8773-42EE-9F59-8A3767DB266F}"/>
              </a:ext>
            </a:extLst>
          </p:cNvPr>
          <p:cNvSpPr txBox="1"/>
          <p:nvPr/>
        </p:nvSpPr>
        <p:spPr>
          <a:xfrm>
            <a:off x="8885148" y="2286178"/>
            <a:ext cx="2678988" cy="584775"/>
          </a:xfrm>
          <a:prstGeom prst="wedgeRectCallout">
            <a:avLst>
              <a:gd name="adj1" fmla="val -59965"/>
              <a:gd name="adj2" fmla="val 1559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Условие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4A17D-E4EF-44D1-8FDA-31888C3CF9D7}"/>
              </a:ext>
            </a:extLst>
          </p:cNvPr>
          <p:cNvSpPr txBox="1"/>
          <p:nvPr/>
        </p:nvSpPr>
        <p:spPr>
          <a:xfrm>
            <a:off x="5316038" y="5633102"/>
            <a:ext cx="4063936" cy="584775"/>
          </a:xfrm>
          <a:prstGeom prst="wedgeRectCallout">
            <a:avLst>
              <a:gd name="adj1" fmla="val -56820"/>
              <a:gd name="adj2" fmla="val -2912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тело цикла</a:t>
            </a:r>
          </a:p>
        </p:txBody>
      </p:sp>
    </p:spTree>
    <p:extLst>
      <p:ext uri="{BB962C8B-B14F-4D97-AF65-F5344CB8AC3E}">
        <p14:creationId xmlns:p14="http://schemas.microsoft.com/office/powerpoint/2010/main" val="4433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015" y="42296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Мы создадим небольшой плеер, где по разным кнопками будет включаться определенная мелодия. Нам понадобится сама музыка, то загрузим сначала три музыкальные треки и фоновую картинку.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45D52-11EF-4F8E-9FBA-853E8038B80D}"/>
              </a:ext>
            </a:extLst>
          </p:cNvPr>
          <p:cNvSpPr txBox="1"/>
          <p:nvPr/>
        </p:nvSpPr>
        <p:spPr>
          <a:xfrm>
            <a:off x="72008" y="30982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коде используем блоки: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F5D7C-A4BB-40C9-9462-88B00320A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4" y="3768312"/>
            <a:ext cx="2694130" cy="1599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31456-3D3F-4010-A48B-4BB45F905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289" y="3803956"/>
            <a:ext cx="4653497" cy="1599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465F97-0DFF-4483-ACA0-C0E9EF134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149" y="4085268"/>
            <a:ext cx="4264505" cy="965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3FCC7D-F4F9-4BDA-B4D6-886DAC7E2442}"/>
              </a:ext>
            </a:extLst>
          </p:cNvPr>
          <p:cNvSpPr txBox="1"/>
          <p:nvPr/>
        </p:nvSpPr>
        <p:spPr>
          <a:xfrm>
            <a:off x="72008" y="573738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также понадобится условие для "повторить пока".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FD7A020-5C39-40A6-BD77-298058570719}"/>
              </a:ext>
            </a:extLst>
          </p:cNvPr>
          <p:cNvCxnSpPr>
            <a:cxnSpLocks/>
          </p:cNvCxnSpPr>
          <p:nvPr/>
        </p:nvCxnSpPr>
        <p:spPr>
          <a:xfrm flipH="1" flipV="1">
            <a:off x="7065818" y="4301836"/>
            <a:ext cx="1569027" cy="14355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463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</a:t>
            </a:r>
            <a:r>
              <a:rPr lang="uk-UA" sz="2800" b="1" i="1" kern="0" dirty="0" smtClean="0">
                <a:solidFill>
                  <a:schemeClr val="bg1"/>
                </a:solidFill>
              </a:rPr>
              <a:t>цена </a:t>
            </a:r>
            <a:r>
              <a:rPr lang="uk-UA" sz="2800" b="1" i="1" kern="0" dirty="0">
                <a:solidFill>
                  <a:schemeClr val="bg1"/>
                </a:solidFill>
              </a:rPr>
              <a:t>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спрайты</a:t>
            </a:r>
            <a:r>
              <a:rPr lang="uk-UA" sz="2800" b="1" i="1" kern="0" dirty="0">
                <a:solidFill>
                  <a:schemeClr val="bg1"/>
                </a:solidFill>
              </a:rPr>
              <a:t> могут иметь следующий вид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357149-2A04-4AAD-9F26-3B2A8E0CA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442" y="1801824"/>
            <a:ext cx="7149116" cy="47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69850" y="53219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Теперь дублируем эти блоки и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</a:t>
            </a:r>
            <a:r>
              <a:rPr lang="uk-UA" sz="2800" b="1" i="1" kern="0" dirty="0">
                <a:solidFill>
                  <a:schemeClr val="bg1"/>
                </a:solidFill>
              </a:rPr>
              <a:t> в других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спрайтов</a:t>
            </a:r>
            <a:r>
              <a:rPr lang="uk-UA" sz="2800" b="1" i="1" kern="0" dirty="0">
                <a:solidFill>
                  <a:schemeClr val="bg1"/>
                </a:solidFill>
              </a:rPr>
              <a:t>. Все готово!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0832D-DBBF-4E7A-A23D-5D4D78EFE782}"/>
              </a:ext>
            </a:extLst>
          </p:cNvPr>
          <p:cNvSpPr txBox="1"/>
          <p:nvPr/>
        </p:nvSpPr>
        <p:spPr>
          <a:xfrm>
            <a:off x="69850" y="1196763"/>
            <a:ext cx="479309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нас есть какое-то условие, в данном случае - это прикосновение к указателя мыши. Итак, этот цикл будет повторяться пока указатель мыши будет касаться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90724-811B-403A-92E5-9EABC0C7C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899" y="1196764"/>
            <a:ext cx="605641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Утро-день-вечер-ночь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Во втором примере воспроизведем всем известный цикл изменения времен суток.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Итак, запрограммируем изменение: утро-день-вечер-ночь.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6D48-43E5-4AC9-8CEC-FF04A5B0E871}"/>
              </a:ext>
            </a:extLst>
          </p:cNvPr>
          <p:cNvSpPr txBox="1"/>
          <p:nvPr/>
        </p:nvSpPr>
        <p:spPr>
          <a:xfrm>
            <a:off x="70929" y="309630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Персонаж при нажатии клавиши будет спрашивать у пользователя который час, а как мы знаем, в сутках всего 24 часа, поэтому </a:t>
            </a:r>
            <a:r>
              <a:rPr lang="uk-UA" sz="2800" b="1" i="1" kern="0" dirty="0" err="1">
                <a:solidFill>
                  <a:schemeClr val="bg1"/>
                </a:solidFill>
              </a:rPr>
              <a:t>мы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должны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ввести </a:t>
            </a:r>
            <a:r>
              <a:rPr lang="uk-UA" sz="2800" b="1" i="1" kern="0" dirty="0">
                <a:solidFill>
                  <a:schemeClr val="bg1"/>
                </a:solidFill>
              </a:rPr>
              <a:t>цифру от 0 до 25. 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5146B16-AE0C-4392-A54D-2A9E386B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83" y="4904557"/>
            <a:ext cx="1582288" cy="19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692DE0-EAF5-4E83-BF29-973A4229360A}"/>
              </a:ext>
            </a:extLst>
          </p:cNvPr>
          <p:cNvSpPr txBox="1"/>
          <p:nvPr/>
        </p:nvSpPr>
        <p:spPr>
          <a:xfrm>
            <a:off x="70929" y="4999627"/>
            <a:ext cx="955105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Почему до 25? Попробуйте подумать и ответить на этот вопрос.</a:t>
            </a:r>
          </a:p>
        </p:txBody>
      </p:sp>
    </p:spTree>
    <p:extLst>
      <p:ext uri="{BB962C8B-B14F-4D97-AF65-F5344CB8AC3E}">
        <p14:creationId xmlns:p14="http://schemas.microsoft.com/office/powerpoint/2010/main" val="2912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Утро-день-вечер-ночь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33126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С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оздаем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что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будет спрашивать время. Далее будет схема, похожая на ту, что вы создали во втором блоке "условия и логика" с водой.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B86E7-A1A8-4875-A092-5B4DAEA97E07}"/>
              </a:ext>
            </a:extLst>
          </p:cNvPr>
          <p:cNvSpPr txBox="1"/>
          <p:nvPr/>
        </p:nvSpPr>
        <p:spPr>
          <a:xfrm>
            <a:off x="5579917" y="5042118"/>
            <a:ext cx="64569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Создаем переменную под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названием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«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время</a:t>
            </a:r>
            <a:r>
              <a:rPr lang="uk-UA" sz="2800" b="1" i="1" kern="0" dirty="0" smtClean="0">
                <a:solidFill>
                  <a:schemeClr val="bg1"/>
                </a:solidFill>
              </a:rPr>
              <a:t>" </a:t>
            </a:r>
            <a:r>
              <a:rPr lang="uk-UA" sz="2800" b="1" i="1" kern="0" dirty="0">
                <a:solidFill>
                  <a:schemeClr val="bg1"/>
                </a:solidFill>
              </a:rPr>
              <a:t>и придаем ей значения ответа.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055A4-FE82-4B71-876D-DC9D98126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701"/>
          <a:stretch/>
        </p:blipFill>
        <p:spPr>
          <a:xfrm>
            <a:off x="5579917" y="1196763"/>
            <a:ext cx="6456947" cy="3759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375C5-561F-4DB7-AA4D-BB73BF0C4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4492521"/>
            <a:ext cx="5331265" cy="20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42" y="9445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Утро-день-вечер-ночь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Теперь нам понадобятся четыре блока "если" и операторы: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6DB4E-16B7-44F7-BA38-0380E280CBDB}"/>
              </a:ext>
            </a:extLst>
          </p:cNvPr>
          <p:cNvSpPr txBox="1"/>
          <p:nvPr/>
        </p:nvSpPr>
        <p:spPr>
          <a:xfrm>
            <a:off x="72008" y="333313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Теперь подставим и дублируем. Для ночи нам понадобится еще один оператор "или". Зачем? Сейчас узнаете.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EA9BB-503B-40F5-9F5D-DF892C55C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674" y="2300601"/>
            <a:ext cx="8692652" cy="91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9AF7E8-28C2-4F01-B47A-11AFF982E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747" y="4837852"/>
            <a:ext cx="6265324" cy="1815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0824C-750A-4E35-8DF5-2680DA58EAE3}"/>
              </a:ext>
            </a:extLst>
          </p:cNvPr>
          <p:cNvSpPr txBox="1"/>
          <p:nvPr/>
        </p:nvSpPr>
        <p:spPr>
          <a:xfrm>
            <a:off x="70929" y="4837852"/>
            <a:ext cx="561289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Итак, </a:t>
            </a:r>
            <a:r>
              <a:rPr lang="uk-UA" sz="2800" b="1" i="1" kern="0" dirty="0">
                <a:solidFill>
                  <a:srgbClr val="FFFF00"/>
                </a:solidFill>
              </a:rPr>
              <a:t>утро</a:t>
            </a:r>
            <a:r>
              <a:rPr lang="uk-UA" sz="2800" b="1" i="1" kern="0" dirty="0">
                <a:solidFill>
                  <a:schemeClr val="bg1"/>
                </a:solidFill>
              </a:rPr>
              <a:t>. Пусть утро у нас начинается с 6:00 и заканчивается в 11.</a:t>
            </a:r>
          </a:p>
        </p:txBody>
      </p:sp>
    </p:spTree>
    <p:extLst>
      <p:ext uri="{BB962C8B-B14F-4D97-AF65-F5344CB8AC3E}">
        <p14:creationId xmlns:p14="http://schemas.microsoft.com/office/powerpoint/2010/main" val="3480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106581</TotalTime>
  <Words>551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Тема Office</vt:lpstr>
      <vt:lpstr>Создание алгоритмов и программ с повторениями с использованием переменных</vt:lpstr>
      <vt:lpstr>Создание алгоритмов и программ с повторениями </vt:lpstr>
      <vt:lpstr>Создание алгоритмов и программ с повторениями </vt:lpstr>
      <vt:lpstr>Практика 1: Плеер</vt:lpstr>
      <vt:lpstr>Практика 1: Плеер</vt:lpstr>
      <vt:lpstr>Практика 1: Плеер</vt:lpstr>
      <vt:lpstr> Практика 2: Утро-день-вечер-ночь</vt:lpstr>
      <vt:lpstr> Практика 2: Утро-день-вечер-ночь</vt:lpstr>
      <vt:lpstr> Практика 2: Утро-день-вечер-ночь</vt:lpstr>
      <vt:lpstr> Практика 2: Утро-день-вечер-ночь</vt:lpstr>
      <vt:lpstr>Создание алгоритмов и программ с повторениями </vt:lpstr>
      <vt:lpstr>Проект "Космическое путешествие"</vt:lpstr>
      <vt:lpstr>Проект "Космическое путешествие"</vt:lpstr>
      <vt:lpstr>Проект "Космическое путешествие"</vt:lpstr>
      <vt:lpstr>Проект "Космическое путешествие"</vt:lpstr>
      <vt:lpstr>Проект "Космическое путешествие"</vt:lpstr>
      <vt:lpstr>Проект "Космическое путешествие"</vt:lpstr>
      <vt:lpstr>Работаем за компьютером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725</cp:revision>
  <dcterms:created xsi:type="dcterms:W3CDTF">2016-06-06T19:48:43Z</dcterms:created>
  <dcterms:modified xsi:type="dcterms:W3CDTF">2020-04-13T06:45:44Z</dcterms:modified>
</cp:coreProperties>
</file>