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1051" r:id="rId3"/>
    <p:sldId id="1052" r:id="rId4"/>
    <p:sldId id="1059" r:id="rId5"/>
    <p:sldId id="1058" r:id="rId6"/>
    <p:sldId id="1060" r:id="rId7"/>
    <p:sldId id="1056" r:id="rId8"/>
    <p:sldId id="1061" r:id="rId9"/>
    <p:sldId id="1062" r:id="rId10"/>
    <p:sldId id="1063" r:id="rId11"/>
    <p:sldId id="1057" r:id="rId12"/>
    <p:sldId id="1065" r:id="rId13"/>
    <p:sldId id="1064" r:id="rId14"/>
    <p:sldId id="1066" r:id="rId15"/>
    <p:sldId id="261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Описание моделей в среде программирования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По учебной программе 2017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26" name="Picture 2" descr="coding, laptop, programming icon">
            <a:extLst>
              <a:ext uri="{FF2B5EF4-FFF2-40B4-BE49-F238E27FC236}">
                <a16:creationId xmlns:a16="http://schemas.microsoft.com/office/drawing/2014/main" id="{C8AA8BC6-1C6F-4ABE-A14C-E408E7A0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9" y="3689003"/>
            <a:ext cx="2272146" cy="22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«Лабиринт»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44556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Лабиринта готового нет, его следует нарисовать или загрузить фон из файла.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E9AC8-F793-44C8-9F26-8572F09CC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410" b="44836"/>
          <a:stretch/>
        </p:blipFill>
        <p:spPr>
          <a:xfrm>
            <a:off x="5665999" y="1165542"/>
            <a:ext cx="6453994" cy="4933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F725C-6F64-4978-9636-983C205CD303}"/>
              </a:ext>
            </a:extLst>
          </p:cNvPr>
          <p:cNvSpPr txBox="1"/>
          <p:nvPr/>
        </p:nvSpPr>
        <p:spPr>
          <a:xfrm>
            <a:off x="72007" y="3613481"/>
            <a:ext cx="308920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Добавим</a:t>
            </a:r>
            <a:r>
              <a:rPr lang="uk-UA" sz="2800" b="1" i="1" kern="0" dirty="0">
                <a:solidFill>
                  <a:srgbClr val="FFFFFF"/>
                </a:solidFill>
              </a:rPr>
              <a:t> исполнителя </a:t>
            </a:r>
            <a:r>
              <a:rPr lang="uk-UA" sz="2800" b="1" i="1" kern="0" dirty="0" err="1">
                <a:solidFill>
                  <a:srgbClr val="FFFFFF"/>
                </a:solidFill>
              </a:rPr>
              <a:t>Nano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85AEFF-4A80-48D0-9E03-0AE22AE35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210" y="4061193"/>
            <a:ext cx="2542510" cy="23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«Лабиринт»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CEDD4-832D-47FF-8E8B-3748DD46A4D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вижение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36010-A8CF-4C4A-B3F6-6833D7A385A7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Nano</a:t>
            </a:r>
            <a:r>
              <a:rPr lang="uk-UA" sz="2800" b="1" i="1" kern="0" dirty="0">
                <a:solidFill>
                  <a:schemeClr val="bg1"/>
                </a:solidFill>
              </a:rPr>
              <a:t> двигаться с помощью клавиш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B41F5-A982-4C81-82DB-69299AA3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83" y="2645875"/>
            <a:ext cx="11598434" cy="26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«Лабиринт»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конце </a:t>
            </a:r>
            <a:r>
              <a:rPr lang="uk-UA" sz="2800" b="1" i="1" kern="0" dirty="0" err="1">
                <a:solidFill>
                  <a:schemeClr val="bg1"/>
                </a:solidFill>
              </a:rPr>
              <a:t>лабиринта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добавим</a:t>
            </a:r>
            <a:r>
              <a:rPr lang="uk-UA" sz="2800" b="1" i="1" kern="0" dirty="0">
                <a:solidFill>
                  <a:schemeClr val="bg1"/>
                </a:solidFill>
              </a:rPr>
              <a:t> ключик.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5583C1-40BD-4CAF-863F-22FD8AE0B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30"/>
          <a:stretch/>
        </p:blipFill>
        <p:spPr>
          <a:xfrm>
            <a:off x="131254" y="1801824"/>
            <a:ext cx="11929492" cy="4765231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1CB3667-568C-4EBB-A0EF-B2D7C6E98A26}"/>
              </a:ext>
            </a:extLst>
          </p:cNvPr>
          <p:cNvSpPr/>
          <p:nvPr/>
        </p:nvSpPr>
        <p:spPr>
          <a:xfrm>
            <a:off x="3570376" y="5196876"/>
            <a:ext cx="395834" cy="3047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9D28993A-BBF8-431E-8A8C-F919EE1D6BFD}"/>
              </a:ext>
            </a:extLst>
          </p:cNvPr>
          <p:cNvSpPr/>
          <p:nvPr/>
        </p:nvSpPr>
        <p:spPr>
          <a:xfrm rot="18900000">
            <a:off x="3704096" y="45411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«Лабиринт»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28970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усть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Nano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кто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то </a:t>
            </a:r>
            <a:r>
              <a:rPr lang="uk-UA" sz="2800" b="1" i="1" kern="0" dirty="0">
                <a:solidFill>
                  <a:srgbClr val="FFFFFF"/>
                </a:solidFill>
              </a:rPr>
              <a:t>мешает </a:t>
            </a:r>
            <a:r>
              <a:rPr lang="ru-RU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к примеру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летучая мышь</a:t>
            </a:r>
            <a:r>
              <a:rPr lang="ru-RU" sz="2800" b="1" i="1" kern="0" dirty="0">
                <a:solidFill>
                  <a:srgbClr val="FFFFFF"/>
                </a:solidFill>
              </a:rPr>
              <a:t>)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 err="1">
                <a:solidFill>
                  <a:srgbClr val="FFFFFF"/>
                </a:solidFill>
              </a:rPr>
              <a:t>ч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тобы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не было так просто.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94DB1-84CE-4419-836A-7E460A137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592" y="1196763"/>
            <a:ext cx="66294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09E92-054D-4516-B660-8F5F31DA4DB1}"/>
              </a:ext>
            </a:extLst>
          </p:cNvPr>
          <p:cNvSpPr txBox="1"/>
          <p:nvPr/>
        </p:nvSpPr>
        <p:spPr>
          <a:xfrm>
            <a:off x="72008" y="5107668"/>
            <a:ext cx="528970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Если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коснулась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лабиринта или летучей мыши - к началу.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8A3CB-B0CE-45B3-ACFA-E17121DCB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222" y="3083980"/>
            <a:ext cx="2891272" cy="1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«Лабиринт»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65FC6-DCCD-4036-A863-D7482C410A8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Летучая мышь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D6E37-8D05-45C6-B193-C545B002B3CB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Летает где угодно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28D870-1DD5-4614-812A-A7F07FC40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60" y="2416599"/>
            <a:ext cx="6882679" cy="3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Работаем за компьютером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err="1" smtClean="0"/>
              <a:t>Спасибо</a:t>
            </a:r>
            <a:r>
              <a:rPr lang="uk-UA" sz="5400" dirty="0" smtClean="0"/>
              <a:t> </a:t>
            </a:r>
            <a:r>
              <a:rPr lang="uk-UA" sz="5400" dirty="0"/>
              <a:t>за внимание!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По учебной программе 2017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coding, laptop, programming icon">
            <a:extLst>
              <a:ext uri="{FF2B5EF4-FFF2-40B4-BE49-F238E27FC236}">
                <a16:creationId xmlns:a16="http://schemas.microsoft.com/office/drawing/2014/main" id="{3A48A668-D555-4944-9F40-6956EBCD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9" y="3689003"/>
            <a:ext cx="2272146" cy="22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Что такое модель?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одель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- это упрощенный вид того объекта, который создается.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3C8E18-573A-475C-89B0-504606F65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773" y="2281746"/>
            <a:ext cx="6145219" cy="4118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EA0C8A-17F3-4383-92E8-C1AFC4CACE98}"/>
              </a:ext>
            </a:extLst>
          </p:cNvPr>
          <p:cNvSpPr txBox="1"/>
          <p:nvPr/>
        </p:nvSpPr>
        <p:spPr>
          <a:xfrm>
            <a:off x="72007" y="2278064"/>
            <a:ext cx="5714839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 smtClean="0">
                <a:solidFill>
                  <a:schemeClr val="bg1"/>
                </a:solidFill>
              </a:rPr>
              <a:t>Именно</a:t>
            </a:r>
            <a:r>
              <a:rPr lang="uk-UA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 smtClean="0">
                <a:solidFill>
                  <a:schemeClr val="bg1"/>
                </a:solidFill>
              </a:rPr>
              <a:t>с </a:t>
            </a:r>
            <a:r>
              <a:rPr lang="uk-UA" sz="2600" b="1" i="1" kern="0" dirty="0" err="1" smtClean="0">
                <a:solidFill>
                  <a:schemeClr val="bg1"/>
                </a:solidFill>
              </a:rPr>
              <a:t>моделирования</a:t>
            </a:r>
            <a:r>
              <a:rPr lang="uk-UA" sz="2600" b="1" i="1" kern="0" dirty="0" smtClean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начинается изготовление любого устройства. Вы наверное строили модели: из деталей конструктора, из бумаги или рисовали. А сегодня у нас будет программная модель </a:t>
            </a:r>
            <a:r>
              <a:rPr lang="uk-UA" sz="2600" b="1" i="1" kern="0" dirty="0" err="1">
                <a:solidFill>
                  <a:schemeClr val="bg1"/>
                </a:solidFill>
              </a:rPr>
              <a:t>будущего</a:t>
            </a:r>
            <a:r>
              <a:rPr lang="uk-UA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 smtClean="0">
                <a:solidFill>
                  <a:schemeClr val="bg1"/>
                </a:solidFill>
              </a:rPr>
              <a:t>робота</a:t>
            </a:r>
            <a:r>
              <a:rPr lang="uk-UA" sz="26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2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Пример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начала нам нужен новый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- жук. Для </a:t>
            </a:r>
            <a:r>
              <a:rPr lang="uk-UA" sz="2800" b="1" i="1" kern="0" dirty="0" err="1">
                <a:solidFill>
                  <a:schemeClr val="bg1"/>
                </a:solidFill>
              </a:rPr>
              <a:t>этого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выбираем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спрайта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из библиотеки.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19E1-146C-4788-8401-C541C3CA9834}"/>
              </a:ext>
            </a:extLst>
          </p:cNvPr>
          <p:cNvSpPr txBox="1"/>
          <p:nvPr/>
        </p:nvSpPr>
        <p:spPr>
          <a:xfrm>
            <a:off x="70929" y="2282473"/>
            <a:ext cx="392957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Раскрасим усы красным и синим цветом, а лапы - черным цветом.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FFC006-A946-40CC-B7CD-F2E131B2F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893" y="2278064"/>
            <a:ext cx="7946468" cy="4340945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2A5B945-4A64-4899-BD59-F18588F2BBC3}"/>
              </a:ext>
            </a:extLst>
          </p:cNvPr>
          <p:cNvSpPr/>
          <p:nvPr/>
        </p:nvSpPr>
        <p:spPr>
          <a:xfrm>
            <a:off x="11640820" y="4493681"/>
            <a:ext cx="237466" cy="2103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9EC1A87B-DA54-4393-B3BE-57415E24D50A}"/>
              </a:ext>
            </a:extLst>
          </p:cNvPr>
          <p:cNvSpPr/>
          <p:nvPr/>
        </p:nvSpPr>
        <p:spPr>
          <a:xfrm rot="2700000" flipH="1">
            <a:off x="10754604" y="38120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Пример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Р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исуем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- зеленый овал.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72694-6331-458F-8EC0-5796DD878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071" y="1812215"/>
            <a:ext cx="8587857" cy="46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Пример 1: Робот - жук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73263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Ч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тобы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наш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 двигался по зеленой линии, для начала нужно добавить постоянное движение.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19E1-146C-4788-8401-C541C3CA9834}"/>
              </a:ext>
            </a:extLst>
          </p:cNvPr>
          <p:cNvSpPr txBox="1"/>
          <p:nvPr/>
        </p:nvSpPr>
        <p:spPr>
          <a:xfrm>
            <a:off x="72007" y="2703437"/>
            <a:ext cx="7326319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Добавляем блок переместить на 3 шага в цикле "всегда". Если наш жук выскочит за пределы экрана, нужно чтобы он вернулся. Для этого добавляем условие "если прикасается к границе, то </a:t>
            </a:r>
            <a:r>
              <a:rPr lang="ru-RU" sz="2800" b="1" i="1" kern="0" dirty="0" smtClean="0">
                <a:solidFill>
                  <a:schemeClr val="bg1"/>
                </a:solidFill>
              </a:rPr>
              <a:t>отбиваться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от </a:t>
            </a:r>
            <a:r>
              <a:rPr lang="uk-UA" sz="2800" b="1" i="1" kern="0" dirty="0">
                <a:solidFill>
                  <a:schemeClr val="bg1"/>
                </a:solidFill>
              </a:rPr>
              <a:t>границ".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68557-0329-42AF-9156-F843E6A1B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89" y="1196764"/>
            <a:ext cx="4332429" cy="50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Пример 1: Робот -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Глава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26891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Л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абиринт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526891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Левая стенка-черная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45DF3-155A-40DC-BFA5-6916A12EFD77}"/>
              </a:ext>
            </a:extLst>
          </p:cNvPr>
          <p:cNvSpPr txBox="1"/>
          <p:nvPr/>
        </p:nvSpPr>
        <p:spPr>
          <a:xfrm>
            <a:off x="70929" y="2475356"/>
            <a:ext cx="526891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Права стенка - красная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84467-6A00-40C5-9368-A44EB487BCC4}"/>
              </a:ext>
            </a:extLst>
          </p:cNvPr>
          <p:cNvSpPr txBox="1"/>
          <p:nvPr/>
        </p:nvSpPr>
        <p:spPr>
          <a:xfrm>
            <a:off x="70928" y="3573118"/>
            <a:ext cx="526891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Выход - зеленый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5B2E6F-B28C-4C14-89D7-D00368E9D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89" y="4226394"/>
            <a:ext cx="2949196" cy="2469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CD5DAB-B581-4C92-9362-B040DAE81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967" y="1196763"/>
            <a:ext cx="66770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Пример 1: Робот -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Д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вижение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двигаться прямо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9EB20-3C94-4192-9C3B-470C751D4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8" y="3354978"/>
            <a:ext cx="4886214" cy="3340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4FB65B-0460-4480-B92C-3EFE2E804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914" y="3352422"/>
            <a:ext cx="4934082" cy="3343066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B931900-033B-4452-B75F-4AE3469CEA11}"/>
              </a:ext>
            </a:extLst>
          </p:cNvPr>
          <p:cNvSpPr/>
          <p:nvPr/>
        </p:nvSpPr>
        <p:spPr>
          <a:xfrm>
            <a:off x="68769" y="2469231"/>
            <a:ext cx="5972332" cy="77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Если касается черной стенки - повернуть направо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83653E6-4563-4E55-BFB7-0A71F3E7C5AE}"/>
              </a:ext>
            </a:extLst>
          </p:cNvPr>
          <p:cNvSpPr/>
          <p:nvPr/>
        </p:nvSpPr>
        <p:spPr>
          <a:xfrm>
            <a:off x="6148739" y="2469231"/>
            <a:ext cx="5972332" cy="77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Если касается красной стенки - повернуть налево</a:t>
            </a:r>
          </a:p>
        </p:txBody>
      </p:sp>
    </p:spTree>
    <p:extLst>
      <p:ext uri="{BB962C8B-B14F-4D97-AF65-F5344CB8AC3E}">
        <p14:creationId xmlns:p14="http://schemas.microsoft.com/office/powerpoint/2010/main" val="13400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Пример 1: Робот -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З</a:t>
            </a:r>
            <a:r>
              <a:rPr lang="uk-UA" sz="2800" b="1" i="1" kern="0" dirty="0" err="1" smtClean="0">
                <a:solidFill>
                  <a:schemeClr val="bg1"/>
                </a:solidFill>
              </a:rPr>
              <a:t>авершение</a:t>
            </a:r>
            <a:r>
              <a:rPr lang="uk-UA" sz="2800" b="1" i="1" kern="0" dirty="0" smtClean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уровня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DF3A-C094-469B-8D2B-78D01E5C138A}"/>
              </a:ext>
            </a:extLst>
          </p:cNvPr>
          <p:cNvSpPr txBox="1"/>
          <p:nvPr/>
        </p:nvSpPr>
        <p:spPr>
          <a:xfrm>
            <a:off x="70929" y="183299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Если касается зеленого цвета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FCC1A-B8B9-41B4-AA08-074E48E20D55}"/>
              </a:ext>
            </a:extLst>
          </p:cNvPr>
          <p:cNvSpPr txBox="1"/>
          <p:nvPr/>
        </p:nvSpPr>
        <p:spPr>
          <a:xfrm>
            <a:off x="426027" y="2469231"/>
            <a:ext cx="566997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Перейти к началу движения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13094-F02B-40E1-A951-0BB659391286}"/>
              </a:ext>
            </a:extLst>
          </p:cNvPr>
          <p:cNvSpPr txBox="1"/>
          <p:nvPr/>
        </p:nvSpPr>
        <p:spPr>
          <a:xfrm>
            <a:off x="426026" y="3536352"/>
            <a:ext cx="566997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Оповестить лабиринт об изменении образа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637AB-1A89-4395-A8DB-B41F37F72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543" y="2469231"/>
            <a:ext cx="5937528" cy="3833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833A5-FBD0-483D-BB6A-257A54B80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26" y="4603473"/>
            <a:ext cx="5669972" cy="16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3" y="9444"/>
            <a:ext cx="1694835" cy="179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Пример 1: Робот - жук 2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Нарисуйте другие образы исполнителя лабиринт.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0DB37-2480-46DD-BBD5-A90132154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35" y="1964325"/>
            <a:ext cx="5221822" cy="446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3F7BF-F33D-4203-A991-C575EBD54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045" y="1964325"/>
            <a:ext cx="5313218" cy="446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8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100865</TotalTime>
  <Words>341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Тема Office</vt:lpstr>
      <vt:lpstr>Описание моделей в среде программирования</vt:lpstr>
      <vt:lpstr>Что такое модель?</vt:lpstr>
      <vt:lpstr>Пример 1: Робот - жук</vt:lpstr>
      <vt:lpstr>Пример 1: Робот - жук</vt:lpstr>
      <vt:lpstr>Пример 1: Робот - жук</vt:lpstr>
      <vt:lpstr>Пример 1: Робот - жук 2</vt:lpstr>
      <vt:lpstr>Пример 1: Робот - жук 2</vt:lpstr>
      <vt:lpstr>Пример 1: Робот - жук 2</vt:lpstr>
      <vt:lpstr>Пример 1: Робот - жук 2</vt:lpstr>
      <vt:lpstr>Проект «Лабиринт»</vt:lpstr>
      <vt:lpstr>Проект «Лабиринт»</vt:lpstr>
      <vt:lpstr>Проект «Лабиринт»</vt:lpstr>
      <vt:lpstr>Проект «Лабиринт»</vt:lpstr>
      <vt:lpstr>Проект «Лабиринт»</vt:lpstr>
      <vt:lpstr>Работаем за компьютером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781</cp:revision>
  <dcterms:created xsi:type="dcterms:W3CDTF">2016-06-06T19:48:43Z</dcterms:created>
  <dcterms:modified xsi:type="dcterms:W3CDTF">2020-04-16T17:24:43Z</dcterms:modified>
</cp:coreProperties>
</file>